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E47AB-A71B-48E1-882F-D45DF01557F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FCC899-003B-495D-8B8F-79963AD3A7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575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ПОЛОЖЕНИЕ</a:t>
            </a:r>
            <a:br>
              <a:rPr lang="ru-RU" dirty="0" smtClean="0"/>
            </a:br>
            <a:r>
              <a:rPr lang="ru-RU" dirty="0" smtClean="0"/>
              <a:t>о внутреннем мониторинге в дошкольном образовательном учреждении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26853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По окончании  учебного года по итогам мониторинга, определяется эффективность проведенной работы, сопоставление с нормативными показателями, вырабатываются и определяются проблемы, пути их решения и приоритетные задачи ДОУ  для реализации в новом учебном году.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813"/>
            <a:ext cx="8229600" cy="485775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7000" b="1" dirty="0" smtClean="0"/>
              <a:t>Общие </a:t>
            </a:r>
            <a:r>
              <a:rPr lang="ru-RU" sz="7000" b="1" dirty="0"/>
              <a:t>положения </a:t>
            </a:r>
            <a:endParaRPr lang="ru-RU" sz="7000" dirty="0"/>
          </a:p>
          <a:p>
            <a:endParaRPr lang="ru-RU" sz="5100" dirty="0" smtClean="0"/>
          </a:p>
          <a:p>
            <a:pPr algn="just"/>
            <a:r>
              <a:rPr lang="ru-RU" sz="5100" dirty="0" smtClean="0"/>
              <a:t>1.1</a:t>
            </a:r>
            <a:r>
              <a:rPr lang="ru-RU" sz="5100" dirty="0"/>
              <a:t>.  Настоящее положение  </a:t>
            </a:r>
            <a:r>
              <a:rPr lang="ru-RU" sz="5100" dirty="0" smtClean="0"/>
              <a:t>разработано </a:t>
            </a:r>
            <a:r>
              <a:rPr lang="ru-RU" sz="5100" dirty="0"/>
              <a:t>в соответствии с Законом РФ от 29.12.2012г. № 273  - ФЗ «Об образовании в Российской Федерации» ст.97, Приказом МО РФ от 17.10 2013г. № 1155 «Об утверждении Федерального государственного образовательного стандарта дошкольного образования». </a:t>
            </a:r>
          </a:p>
          <a:p>
            <a:pPr algn="just"/>
            <a:r>
              <a:rPr lang="ru-RU" sz="5100" dirty="0"/>
              <a:t>1.2.  Настоящее положение определяет назначение, цели, задачи, примерное содержание и способы осуществления мониторинга.</a:t>
            </a:r>
          </a:p>
          <a:p>
            <a:pPr algn="just"/>
            <a:r>
              <a:rPr lang="ru-RU" sz="5100" dirty="0"/>
              <a:t>1.3.  Участниками мониторинга являются руководитель ДОУ, педагоги, старшая медицинская сестра, воспитанники, родители воспитанников.</a:t>
            </a:r>
          </a:p>
          <a:p>
            <a:pPr algn="just"/>
            <a:r>
              <a:rPr lang="ru-RU" sz="5100" dirty="0"/>
              <a:t>1.4.  Мониторинг предусматривает сбор, системный учет, обработку и анализ информации об организации и результатах воспитательно-образовательного процесса для эффективного решения задач управления качеством образования в ДОУ.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ЦЕЛЬ МОНИТОРИНГА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600" dirty="0"/>
              <a:t>обобщение и анализ информации о качестве дошкольного образования, для оценки и прогнозирования тенденций развития Учреждения, а также принятия управленческих решений по повышению качества дошкольного образования.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Получение </a:t>
            </a:r>
            <a:r>
              <a:rPr lang="ru-RU" dirty="0"/>
              <a:t>объективной информации о функционировании и развитии  дошкольного образования, тенденциях его изменения и причинах, оказывающих влияние на динамику качества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 Оценка </a:t>
            </a:r>
            <a:r>
              <a:rPr lang="ru-RU" dirty="0"/>
              <a:t>степени продвижения дошкольника в образовательной программе, выявление индивидуальных возможностей каждого ребенка, планирование индивидуального маршрута образовательной работы для максимального раскрытия детской </a:t>
            </a:r>
            <a:r>
              <a:rPr lang="ru-RU" dirty="0" smtClean="0"/>
              <a:t>личности</a:t>
            </a:r>
            <a:endParaRPr lang="ru-RU" dirty="0"/>
          </a:p>
          <a:p>
            <a:r>
              <a:rPr lang="ru-RU" dirty="0" smtClean="0"/>
              <a:t>Выявление </a:t>
            </a:r>
            <a:r>
              <a:rPr lang="ru-RU" dirty="0"/>
              <a:t>затруднений педагогов ДОУ в осуществлении образовательной и оздоровительной работы с </a:t>
            </a:r>
            <a:r>
              <a:rPr lang="ru-RU" dirty="0" smtClean="0"/>
              <a:t>воспитанниками</a:t>
            </a:r>
            <a:endParaRPr lang="ru-RU" dirty="0"/>
          </a:p>
          <a:p>
            <a:r>
              <a:rPr lang="ru-RU" dirty="0" smtClean="0"/>
              <a:t> Дополнение </a:t>
            </a:r>
            <a:r>
              <a:rPr lang="ru-RU" dirty="0"/>
              <a:t>и развитие системы показателей мониторинга так, чтобы оценивались все основные направления и характеристики пребывания ребенка в условиях ДОУ – целостные ориентиры, выделенные современным стандартом.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ОСНОВНЫЕ  НАПРАВЛЕНИЯ: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ФГОС не предполагает мониторинга : «…целевые </a:t>
            </a:r>
            <a:r>
              <a:rPr lang="ru-RU" dirty="0"/>
              <a:t>о</a:t>
            </a:r>
            <a:r>
              <a:rPr lang="ru-RU" dirty="0" smtClean="0"/>
              <a:t>риентиры не подлежат непосредственной оценке, в том числе в виде педагогической диагностики»;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ru-RU" dirty="0"/>
              <a:t> Мониторинг «Готовность воспитанников к обучению в школе</a:t>
            </a:r>
            <a:r>
              <a:rPr lang="ru-RU" dirty="0" smtClean="0"/>
              <a:t>»;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/>
              <a:t>Мониторинг удовлетворенности  родителей  деятельностью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Руководство и управление мониторингом в Учреждении осуществляется руководителем Учреждения и методической службой, которые: </a:t>
            </a:r>
          </a:p>
          <a:p>
            <a:pPr lvl="0"/>
            <a:r>
              <a:rPr lang="ru-RU" dirty="0"/>
              <a:t>разрабатывают положения и концептуальные основы мониторинга; </a:t>
            </a:r>
          </a:p>
          <a:p>
            <a:pPr lvl="0"/>
            <a:r>
              <a:rPr lang="ru-RU" dirty="0"/>
              <a:t> организуют разработку нормативных и методических материалов мониторинга и обеспечивает ими ДОУ; </a:t>
            </a:r>
          </a:p>
          <a:p>
            <a:pPr lvl="0"/>
            <a:r>
              <a:rPr lang="ru-RU" dirty="0"/>
              <a:t>  планируют  и организуют комплексные мониторинговые исследования в системе дошкольного образования; </a:t>
            </a:r>
          </a:p>
          <a:p>
            <a:pPr lvl="0"/>
            <a:r>
              <a:rPr lang="ru-RU" dirty="0"/>
              <a:t>  обеспечивают распространение информации о результатах мониторинга.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наблюдение (целенаправленное и систематическое изучение объекта, сбор информации, фиксация действий и проявлений поведения объекта);</a:t>
            </a:r>
          </a:p>
          <a:p>
            <a:pPr lvl="0"/>
            <a:r>
              <a:rPr lang="ru-RU" dirty="0" smtClean="0"/>
              <a:t>беседа;</a:t>
            </a:r>
          </a:p>
          <a:p>
            <a:pPr lvl="0"/>
            <a:r>
              <a:rPr lang="ru-RU" dirty="0" smtClean="0"/>
              <a:t>опрос; </a:t>
            </a:r>
          </a:p>
          <a:p>
            <a:pPr lvl="0"/>
            <a:r>
              <a:rPr lang="ru-RU" dirty="0" smtClean="0"/>
              <a:t>анкетирование; </a:t>
            </a:r>
          </a:p>
          <a:p>
            <a:pPr lvl="0"/>
            <a:r>
              <a:rPr lang="ru-RU" dirty="0" smtClean="0"/>
              <a:t>тестирование;</a:t>
            </a:r>
          </a:p>
          <a:p>
            <a:pPr lvl="0"/>
            <a:r>
              <a:rPr lang="ru-RU" dirty="0" smtClean="0"/>
              <a:t>анализ продуктов деятельности;</a:t>
            </a:r>
          </a:p>
          <a:p>
            <a:pPr lvl="0"/>
            <a:r>
              <a:rPr lang="ru-RU" dirty="0" smtClean="0"/>
              <a:t>сравнение и анализ.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полнота,</a:t>
            </a:r>
            <a:endParaRPr lang="ru-RU" sz="4000" dirty="0" smtClean="0"/>
          </a:p>
          <a:p>
            <a:r>
              <a:rPr lang="ru-RU" sz="4000" dirty="0" smtClean="0"/>
              <a:t> конкретность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объективность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своевременность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dirty="0" smtClean="0"/>
              <a:t>По результатам мониторинга готовятся аналитические материалы, форма которых должна соответствовать целям и задачам конкретных исследований. </a:t>
            </a:r>
          </a:p>
          <a:p>
            <a:r>
              <a:rPr lang="ru-RU" dirty="0" smtClean="0"/>
              <a:t>Заведующей издается приказ  о результатах мониторинга, где указываются:</a:t>
            </a:r>
          </a:p>
          <a:p>
            <a:pPr lvl="0">
              <a:buNone/>
            </a:pPr>
            <a:r>
              <a:rPr lang="ru-RU" dirty="0" smtClean="0"/>
              <a:t>- результаты мониторинга;</a:t>
            </a:r>
          </a:p>
          <a:p>
            <a:pPr lvl="0">
              <a:buNone/>
            </a:pPr>
            <a:r>
              <a:rPr lang="ru-RU" dirty="0" smtClean="0"/>
              <a:t>- управленческое решение по результатам мониторинга;</a:t>
            </a:r>
          </a:p>
          <a:p>
            <a:pPr lvl="0">
              <a:buNone/>
            </a:pPr>
            <a:r>
              <a:rPr lang="ru-RU" dirty="0" smtClean="0"/>
              <a:t>- назначаются ответственные лица по исполнению решения;</a:t>
            </a:r>
          </a:p>
          <a:p>
            <a:pPr lvl="0">
              <a:buNone/>
            </a:pPr>
            <a:r>
              <a:rPr lang="ru-RU" dirty="0" smtClean="0"/>
              <a:t>- указываются сроки устранения недостатков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481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ПОЛОЖЕНИЕ о внутреннем мониторинге в дошкольном образовательном учреждении</vt:lpstr>
      <vt:lpstr>Слайд 2</vt:lpstr>
      <vt:lpstr>ЦЕЛЬ МОНИТОРИНГА:</vt:lpstr>
      <vt:lpstr>ЗАДАЧИ:</vt:lpstr>
      <vt:lpstr>ОСНОВНЫЕ  НАПРАВЛЕНИЯ:</vt:lpstr>
      <vt:lpstr>ОРГАНИЗАЦИЯ МОНИТОРИНГА</vt:lpstr>
      <vt:lpstr>МЕТОДЫ:</vt:lpstr>
      <vt:lpstr>ТРЕБОВАНИЯ К ИНФОРМАЦИИ: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внутреннем мониторинге в дошкольном образовательном учреждении</dc:title>
  <dc:creator>voz</dc:creator>
  <cp:lastModifiedBy>Admin</cp:lastModifiedBy>
  <cp:revision>23</cp:revision>
  <dcterms:created xsi:type="dcterms:W3CDTF">2015-03-25T10:47:35Z</dcterms:created>
  <dcterms:modified xsi:type="dcterms:W3CDTF">2015-03-25T13:54:52Z</dcterms:modified>
</cp:coreProperties>
</file>